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2"/>
  </p:notesMasterIdLst>
  <p:sldIdLst>
    <p:sldId id="312" r:id="rId2"/>
    <p:sldId id="282" r:id="rId3"/>
    <p:sldId id="310" r:id="rId4"/>
    <p:sldId id="283" r:id="rId5"/>
    <p:sldId id="324" r:id="rId6"/>
    <p:sldId id="311" r:id="rId7"/>
    <p:sldId id="337" r:id="rId8"/>
    <p:sldId id="325" r:id="rId9"/>
    <p:sldId id="454" r:id="rId10"/>
    <p:sldId id="45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480D0-4357-3841-963B-CB6404817751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43D8C-F80B-1240-81AB-A281C1A7DC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02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B01C-5DB3-464B-945B-7A428141918C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76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845C-8D73-574F-B71C-F81A8A401FAE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48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6E417-D251-F549-8C91-4734D4964E73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2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39EF-C48D-5945-BAF9-748FB57C907D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8254" y="0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57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508D-DE4E-6A4F-B91A-3A2DA358CFF5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24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2C0CA-3913-DB47-B07A-FB60821ED53C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8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081A-98E9-4D41-83AB-BDF4CC2BE092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78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27FB-1DE2-6942-BE8F-83E640F293E2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48254" y="0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16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C195-308C-9C41-BF44-655BC5EB635A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0125" y="7751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66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DBD24-DA19-A04E-ABD1-B33E1526E093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3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218DF5DE-7104-A142-A226-49065B574871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5206-9E39-B440-90E6-E95311AA6A51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02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cratch.mit.eduwo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les.slack.com/files-pri/TH1GTD7TM-FPDBXDQNR/ios__________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A7558B6-876C-A640-BEB6-6832C020F9D4}"/>
              </a:ext>
            </a:extLst>
          </p:cNvPr>
          <p:cNvSpPr txBox="1"/>
          <p:nvPr/>
        </p:nvSpPr>
        <p:spPr>
          <a:xfrm>
            <a:off x="65341" y="20227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紙をピアノにしてみよう！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A822929-9FB4-3D44-A7D0-90A4D529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42" y="1365558"/>
            <a:ext cx="3535051" cy="3429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A029CAB-22CF-234F-8E54-001BEA23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595"/>
            <a:ext cx="3145584" cy="3145584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E5B1B4EA-6709-0940-B2FC-9C54D6236841}"/>
              </a:ext>
            </a:extLst>
          </p:cNvPr>
          <p:cNvSpPr/>
          <p:nvPr/>
        </p:nvSpPr>
        <p:spPr>
          <a:xfrm>
            <a:off x="3314915" y="2566414"/>
            <a:ext cx="2302934" cy="10272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6592FA0-159B-C54C-93D5-C90488AF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03" y="2445058"/>
            <a:ext cx="990600" cy="127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9609F44-1DB2-4143-9FCC-01D289AD06E1}"/>
              </a:ext>
            </a:extLst>
          </p:cNvPr>
          <p:cNvSpPr txBox="1"/>
          <p:nvPr/>
        </p:nvSpPr>
        <p:spPr>
          <a:xfrm>
            <a:off x="626991" y="4838240"/>
            <a:ext cx="78900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Scratch</a:t>
            </a:r>
            <a:r>
              <a:rPr kumimoji="1" lang="ja-JP" altLang="en-US" sz="2400"/>
              <a:t>は</a:t>
            </a:r>
            <a:r>
              <a:rPr kumimoji="1" lang="en-US" altLang="ja-JP" sz="2400" dirty="0"/>
              <a:t>MIT</a:t>
            </a:r>
            <a:r>
              <a:rPr kumimoji="1" lang="ja-JP" altLang="en-US" sz="2400"/>
              <a:t>メディア・ラボのライフロング・キンダーガーデン・グループによって開発されました。詳しくは</a:t>
            </a:r>
            <a:r>
              <a:rPr lang="en-GB" altLang="ja-JP" sz="2400" dirty="0">
                <a:latin typeface="+mn-ea"/>
                <a:hlinkClick r:id="rId5"/>
              </a:rPr>
              <a:t>http://scratch.mit.edu</a:t>
            </a:r>
            <a:r>
              <a:rPr lang="ja-JP" altLang="en-US" sz="2400">
                <a:latin typeface="+mn-ea"/>
              </a:rPr>
              <a:t>をご参照ください。</a:t>
            </a:r>
            <a:endParaRPr lang="en-GB" altLang="ja-JP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8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952C9-F9CC-FE49-A608-9496E72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B94A0-E98B-304C-9B88-E2C7523C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八戸工業大学工学部システム情報工学科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令和元年度小久保研究室所属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山白康平、佐藤雄也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559229-BAB3-3E49-912D-5ABAC0F9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07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BEB9B-37A0-47A6-BFFE-5A65243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95" y="987519"/>
            <a:ext cx="7895721" cy="1049235"/>
          </a:xfrm>
        </p:spPr>
        <p:txBody>
          <a:bodyPr>
            <a:noAutofit/>
          </a:bodyPr>
          <a:lstStyle/>
          <a:p>
            <a:r>
              <a:rPr lang="ja-JP" altLang="en-US" sz="4800" b="1">
                <a:latin typeface="MS Gothic" panose="020B0609070205080204" pitchFamily="49" charset="-128"/>
                <a:ea typeface="MS Gothic" panose="020B0609070205080204" pitchFamily="49" charset="-128"/>
              </a:rPr>
              <a:t>紙</a:t>
            </a:r>
            <a:r>
              <a:rPr kumimoji="1" lang="ja-JP" altLang="en-US" sz="4800" b="1">
                <a:latin typeface="MS Gothic" panose="020B0609070205080204" pitchFamily="49" charset="-128"/>
                <a:ea typeface="MS Gothic" panose="020B0609070205080204" pitchFamily="49" charset="-128"/>
              </a:rPr>
              <a:t>に</a:t>
            </a:r>
            <a:r>
              <a:rPr lang="ja-JP" altLang="en-US" sz="4800" b="1">
                <a:latin typeface="MS Gothic" panose="020B0609070205080204" pitchFamily="49" charset="-128"/>
                <a:ea typeface="MS Gothic" panose="020B0609070205080204" pitchFamily="49" charset="-128"/>
              </a:rPr>
              <a:t>ピアノの</a:t>
            </a:r>
            <a:r>
              <a:rPr kumimoji="1" lang="ja-JP" altLang="en-US" sz="4800" b="1">
                <a:latin typeface="MS Gothic" panose="020B0609070205080204" pitchFamily="49" charset="-128"/>
                <a:ea typeface="MS Gothic" panose="020B0609070205080204" pitchFamily="49" charset="-128"/>
              </a:rPr>
              <a:t>絵を描こう！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2862F23-25FC-7742-9AF2-DE43D94B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21" t="37607" r="30508" b="29704"/>
          <a:stretch/>
        </p:blipFill>
        <p:spPr>
          <a:xfrm rot="16200000">
            <a:off x="941396" y="1336855"/>
            <a:ext cx="4531897" cy="6086438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473BA5-90BE-43FC-92FB-BC0D1B1DA9A0}"/>
              </a:ext>
            </a:extLst>
          </p:cNvPr>
          <p:cNvSpPr txBox="1"/>
          <p:nvPr/>
        </p:nvSpPr>
        <p:spPr>
          <a:xfrm>
            <a:off x="6359339" y="2114125"/>
            <a:ext cx="2031325" cy="445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ドレミファソラ</a:t>
            </a:r>
            <a:br>
              <a:rPr kumimoji="1" lang="en-US" altLang="ja-JP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の六つ分の鍵盤</a:t>
            </a:r>
            <a:br>
              <a:rPr kumimoji="1" lang="en-US" altLang="ja-JP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を書こう！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4FE77C-0F31-074B-91EB-C88E73A5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16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078F2-CDF2-944E-A988-962E737E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804520"/>
            <a:ext cx="8264118" cy="1049235"/>
          </a:xfrm>
        </p:spPr>
        <p:txBody>
          <a:bodyPr>
            <a:noAutofit/>
          </a:bodyPr>
          <a:lstStyle/>
          <a:p>
            <a:r>
              <a:rPr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紙</a:t>
            </a:r>
            <a:r>
              <a:rPr kumimoji="1"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にアルミテープを貼ろう！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67A4BD5-C978-354C-BF9E-8D6FAF823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t="21861" r="31449" b="30747"/>
          <a:stretch/>
        </p:blipFill>
        <p:spPr>
          <a:xfrm rot="10800000">
            <a:off x="152095" y="2021532"/>
            <a:ext cx="4026375" cy="3026926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71FCE0-3E1D-4986-99F0-20F58B56A52F}"/>
              </a:ext>
            </a:extLst>
          </p:cNvPr>
          <p:cNvSpPr txBox="1"/>
          <p:nvPr/>
        </p:nvSpPr>
        <p:spPr>
          <a:xfrm>
            <a:off x="4571675" y="2017611"/>
            <a:ext cx="4342272" cy="255454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注意！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アルミテープが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くっつかないように！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上と下までしっかり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テープを貼ろう！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5A88D4-FED2-1D43-9E11-34390D2AF535}"/>
              </a:ext>
            </a:extLst>
          </p:cNvPr>
          <p:cNvSpPr txBox="1"/>
          <p:nvPr/>
        </p:nvSpPr>
        <p:spPr>
          <a:xfrm>
            <a:off x="4254366" y="5203436"/>
            <a:ext cx="4889634" cy="138499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テープが足りなくなったら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紙を切って上下までテープが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貼ってあるようにしよう！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E6C5D7-CA3E-4AB9-9AC9-A6D0AC4B02BC}"/>
              </a:ext>
            </a:extLst>
          </p:cNvPr>
          <p:cNvSpPr txBox="1"/>
          <p:nvPr/>
        </p:nvSpPr>
        <p:spPr>
          <a:xfrm>
            <a:off x="152094" y="5199605"/>
            <a:ext cx="3994952" cy="95410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アルミテープを縦に</a:t>
            </a:r>
            <a:b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2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等分にしてから貼ろう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83A9F9-41E9-BB47-9F6A-A31367D0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00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35B9D3-2A3A-4B87-AAF5-C8281746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46" y="804519"/>
            <a:ext cx="8782754" cy="1049235"/>
          </a:xfrm>
        </p:spPr>
        <p:txBody>
          <a:bodyPr>
            <a:noAutofit/>
          </a:bodyPr>
          <a:lstStyle/>
          <a:p>
            <a:r>
              <a:rPr lang="ja-JP" altLang="en-US" sz="4400" b="1">
                <a:latin typeface="MS Gothic" panose="020B0609070205080204" pitchFamily="49" charset="-128"/>
                <a:ea typeface="MS Gothic" panose="020B0609070205080204" pitchFamily="49" charset="-128"/>
              </a:rPr>
              <a:t>紙</a:t>
            </a:r>
            <a:r>
              <a:rPr kumimoji="1" lang="ja-JP" altLang="en-US" sz="4400" b="1">
                <a:latin typeface="MS Gothic" panose="020B0609070205080204" pitchFamily="49" charset="-128"/>
                <a:ea typeface="MS Gothic" panose="020B0609070205080204" pitchFamily="49" charset="-128"/>
              </a:rPr>
              <a:t>に</a:t>
            </a:r>
            <a:r>
              <a:rPr lang="ja-JP" altLang="en-US" sz="4400" b="1">
                <a:latin typeface="MS Gothic" panose="020B0609070205080204" pitchFamily="49" charset="-128"/>
                <a:ea typeface="MS Gothic" panose="020B0609070205080204" pitchFamily="49" charset="-128"/>
              </a:rPr>
              <a:t>クリップ</a:t>
            </a:r>
            <a:r>
              <a:rPr kumimoji="1" lang="ja-JP" altLang="en-US" sz="4400" b="1">
                <a:latin typeface="MS Gothic" panose="020B0609070205080204" pitchFamily="49" charset="-128"/>
                <a:ea typeface="MS Gothic" panose="020B0609070205080204" pitchFamily="49" charset="-128"/>
              </a:rPr>
              <a:t>をつないでみよう！</a:t>
            </a:r>
            <a:endParaRPr lang="ja-JP" altLang="en-US" sz="4400" b="1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図 6" descr="テーブル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89D3FC4-EDF0-4C16-B7E2-E1099B4EB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92" t="15367" b="19904"/>
          <a:stretch/>
        </p:blipFill>
        <p:spPr>
          <a:xfrm>
            <a:off x="182881" y="2079180"/>
            <a:ext cx="6901919" cy="3974301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B69C59-CFCD-3947-B284-1424EC1A000A}"/>
              </a:ext>
            </a:extLst>
          </p:cNvPr>
          <p:cNvSpPr txBox="1"/>
          <p:nvPr/>
        </p:nvSpPr>
        <p:spPr>
          <a:xfrm>
            <a:off x="7517248" y="1893119"/>
            <a:ext cx="1169551" cy="4700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先に紙の方から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クリップをつけよう！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5853C0-AF0B-D647-BA8C-65760609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44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8E5B009B-ED69-E64F-93A1-F84691583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13832" r="31149" b="12912"/>
          <a:stretch/>
        </p:blipFill>
        <p:spPr>
          <a:xfrm rot="16200000">
            <a:off x="2625354" y="566896"/>
            <a:ext cx="3872335" cy="69066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C6D6208-96D1-4141-A17A-6B2BC372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4" y="665202"/>
            <a:ext cx="7508397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ドレミファソラを図の通りに</a:t>
            </a:r>
            <a:br>
              <a:rPr kumimoji="1"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繋いでみよう！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6FDCF5-31F8-4C46-987E-90F5C8441228}"/>
              </a:ext>
            </a:extLst>
          </p:cNvPr>
          <p:cNvSpPr txBox="1"/>
          <p:nvPr/>
        </p:nvSpPr>
        <p:spPr>
          <a:xfrm>
            <a:off x="2686929" y="2691074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レ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4F0984-4277-4930-B6C3-C6B6DBB6E21C}"/>
              </a:ext>
            </a:extLst>
          </p:cNvPr>
          <p:cNvSpPr txBox="1"/>
          <p:nvPr/>
        </p:nvSpPr>
        <p:spPr>
          <a:xfrm>
            <a:off x="1792621" y="3398960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05714F-6085-4D45-B0EF-35CC9B97F136}"/>
              </a:ext>
            </a:extLst>
          </p:cNvPr>
          <p:cNvSpPr txBox="1"/>
          <p:nvPr/>
        </p:nvSpPr>
        <p:spPr>
          <a:xfrm>
            <a:off x="3621635" y="3429000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10D5A8-6BA7-4DA4-A81B-8C19CF9D7531}"/>
              </a:ext>
            </a:extLst>
          </p:cNvPr>
          <p:cNvSpPr txBox="1"/>
          <p:nvPr/>
        </p:nvSpPr>
        <p:spPr>
          <a:xfrm>
            <a:off x="2686928" y="4136886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ﾌｧ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23F815-84FC-4004-AA10-2C0167061DC9}"/>
              </a:ext>
            </a:extLst>
          </p:cNvPr>
          <p:cNvSpPr txBox="1"/>
          <p:nvPr/>
        </p:nvSpPr>
        <p:spPr>
          <a:xfrm>
            <a:off x="5788010" y="3075057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F8A683-5711-4F3F-9912-2D9B86D7EE41}"/>
              </a:ext>
            </a:extLst>
          </p:cNvPr>
          <p:cNvSpPr txBox="1"/>
          <p:nvPr/>
        </p:nvSpPr>
        <p:spPr>
          <a:xfrm>
            <a:off x="4610263" y="3075057"/>
            <a:ext cx="745587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ソ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5AF82A-1F1E-4069-8C56-DFCAC624B3DF}"/>
              </a:ext>
            </a:extLst>
          </p:cNvPr>
          <p:cNvSpPr txBox="1"/>
          <p:nvPr/>
        </p:nvSpPr>
        <p:spPr>
          <a:xfrm>
            <a:off x="1702560" y="6138647"/>
            <a:ext cx="532932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EARTH</a:t>
            </a: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はボードにだけ繋ごう</a:t>
            </a:r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AD08C368-4585-AA46-A076-1CDC2521C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>
              <a:hlinkClick r:id="rId4"/>
            </a:endParaRPr>
          </a:p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C4563E2-1281-3D48-909C-A514E482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44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DEA70E-AFF1-244F-95D1-1B70208B63F7}"/>
              </a:ext>
            </a:extLst>
          </p:cNvPr>
          <p:cNvSpPr txBox="1"/>
          <p:nvPr/>
        </p:nvSpPr>
        <p:spPr>
          <a:xfrm>
            <a:off x="254000" y="2828835"/>
            <a:ext cx="863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紙ピアノの完成！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F07200-F393-DA46-A1BC-F3BFC125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6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6519B-8386-4972-A98A-75318F7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鳴らす前に</a:t>
            </a:r>
            <a:r>
              <a:rPr kumimoji="1" lang="en-US" altLang="ja-JP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  <a:endParaRPr kumimoji="1" lang="ja-JP" altLang="en-US" sz="44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43DEE53-D7EA-4178-8719-A5C3920BF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056" y="2114598"/>
            <a:ext cx="7923890" cy="44550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9D7D0F6-64F3-4EE1-B27C-80BF6F30DCD1}"/>
              </a:ext>
            </a:extLst>
          </p:cNvPr>
          <p:cNvSpPr/>
          <p:nvPr/>
        </p:nvSpPr>
        <p:spPr>
          <a:xfrm>
            <a:off x="5641145" y="2644726"/>
            <a:ext cx="618978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上 5">
            <a:extLst>
              <a:ext uri="{FF2B5EF4-FFF2-40B4-BE49-F238E27FC236}">
                <a16:creationId xmlns:a16="http://schemas.microsoft.com/office/drawing/2014/main" id="{6E8061BE-9308-44F1-B20F-B97B9272E8F9}"/>
              </a:ext>
            </a:extLst>
          </p:cNvPr>
          <p:cNvSpPr/>
          <p:nvPr/>
        </p:nvSpPr>
        <p:spPr>
          <a:xfrm>
            <a:off x="5760941" y="3327545"/>
            <a:ext cx="407963" cy="580292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1F1B364-0921-4592-9869-76FE2EA191A1}"/>
              </a:ext>
            </a:extLst>
          </p:cNvPr>
          <p:cNvSpPr/>
          <p:nvPr/>
        </p:nvSpPr>
        <p:spPr>
          <a:xfrm>
            <a:off x="5964922" y="3774025"/>
            <a:ext cx="787791" cy="53901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7BFF7D-10AB-49EF-98F9-BC85646F7092}"/>
              </a:ext>
            </a:extLst>
          </p:cNvPr>
          <p:cNvSpPr txBox="1"/>
          <p:nvPr/>
        </p:nvSpPr>
        <p:spPr>
          <a:xfrm>
            <a:off x="1401288" y="3748112"/>
            <a:ext cx="4767616" cy="13849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①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🏁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マークをクリックして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②ピアノの上にカーソルを置こう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E0F63E3-95B3-9F4D-B049-BBF1A28F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11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AB7706-3C58-4157-A5BE-20F78795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0" y="635707"/>
            <a:ext cx="9566030" cy="1049235"/>
          </a:xfrm>
        </p:spPr>
        <p:txBody>
          <a:bodyPr>
            <a:noAutofit/>
          </a:bodyPr>
          <a:lstStyle/>
          <a:p>
            <a:r>
              <a:rPr kumimoji="1" lang="en-US" altLang="ja-JP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Earth</a:t>
            </a:r>
            <a:r>
              <a:rPr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につないだクリップを持ちながらアルミテープに触ると音が鳴ります</a:t>
            </a:r>
            <a:endParaRPr kumimoji="1" lang="ja-JP" altLang="en-US" sz="40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90B860-AB3C-4A06-8FEA-97BBAE63E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7397" y="1455176"/>
            <a:ext cx="4349206" cy="5798942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B813D06-EE21-D141-A9D4-3E505EAE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8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EF995-8523-B346-9ADC-F9F5080A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1" y="867036"/>
            <a:ext cx="6571343" cy="1049235"/>
          </a:xfrm>
        </p:spPr>
        <p:txBody>
          <a:bodyPr>
            <a:normAutofit/>
          </a:bodyPr>
          <a:lstStyle/>
          <a:p>
            <a:r>
              <a:rPr kumimoji="1" lang="en-US" altLang="ja-JP" sz="4400" cap="none" dirty="0">
                <a:ea typeface="HGPGothicE" panose="020B0900000000000000" pitchFamily="34" charset="-128"/>
              </a:rPr>
              <a:t>Scratch</a:t>
            </a:r>
            <a:r>
              <a:rPr kumimoji="1" lang="ja-JP" altLang="en-US" sz="4400" cap="none">
                <a:ea typeface="HGPGothicE" panose="020B0900000000000000" pitchFamily="34" charset="-128"/>
              </a:rPr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B8437-3A75-1B4C-93D8-98F2B818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59" y="2043442"/>
            <a:ext cx="7225125" cy="3450613"/>
          </a:xfrm>
        </p:spPr>
        <p:txBody>
          <a:bodyPr/>
          <a:lstStyle/>
          <a:p>
            <a:pPr marL="0" indent="0">
              <a:buNone/>
            </a:pPr>
            <a:r>
              <a:rPr lang="en-GB" altLang="ja-JP" dirty="0"/>
              <a:t>Scratch</a:t>
            </a:r>
            <a:r>
              <a:rPr lang="ja-JP" altLang="en-US"/>
              <a:t>は、「クリエイティブコモンズ 表示</a:t>
            </a:r>
            <a:r>
              <a:rPr lang="en-US" altLang="ja-JP" dirty="0"/>
              <a:t>-</a:t>
            </a:r>
            <a:r>
              <a:rPr lang="ja-JP" altLang="en-US"/>
              <a:t>継承」</a:t>
            </a:r>
            <a:br>
              <a:rPr lang="en-US" altLang="ja-JP" dirty="0"/>
            </a:br>
            <a:r>
              <a:rPr lang="ja-JP" altLang="en-US"/>
              <a:t>ライセンスです。</a:t>
            </a:r>
            <a:endParaRPr lang="en-US" altLang="ja-JP" dirty="0"/>
          </a:p>
          <a:p>
            <a:pPr marL="0" indent="0">
              <a:buNone/>
            </a:pPr>
            <a:r>
              <a:rPr lang="en-GB" altLang="ja-JP" dirty="0"/>
              <a:t>https://</a:t>
            </a:r>
            <a:r>
              <a:rPr lang="en-GB" altLang="ja-JP" dirty="0" err="1"/>
              <a:t>creativecommons.org</a:t>
            </a:r>
            <a:r>
              <a:rPr lang="en-GB" altLang="ja-JP" dirty="0"/>
              <a:t>/licenses/by-</a:t>
            </a:r>
            <a:r>
              <a:rPr lang="en-GB" altLang="ja-JP" dirty="0" err="1"/>
              <a:t>sa</a:t>
            </a:r>
            <a:r>
              <a:rPr lang="en-GB" altLang="ja-JP" dirty="0"/>
              <a:t>/</a:t>
            </a:r>
            <a:r>
              <a:rPr lang="en-US" altLang="ja-JP" dirty="0"/>
              <a:t>2</a:t>
            </a:r>
            <a:r>
              <a:rPr lang="en-GB" altLang="ja-JP"/>
              <a:t>.0</a:t>
            </a:r>
            <a:r>
              <a:rPr lang="en-GB" altLang="ja-JP" dirty="0"/>
              <a:t>/</a:t>
            </a:r>
            <a:r>
              <a:rPr lang="en-GB" altLang="ja-JP" dirty="0" err="1"/>
              <a:t>jp</a:t>
            </a:r>
            <a:r>
              <a:rPr lang="en-GB" altLang="ja-JP" dirty="0"/>
              <a:t>/</a:t>
            </a:r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5F02E7-DA84-254F-9BD9-FC8373A9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751827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245</Words>
  <Application>Microsoft Macintosh PowerPoint</Application>
  <PresentationFormat>画面に合わせる 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ＭＳ ゴシック</vt:lpstr>
      <vt:lpstr>ＭＳ ゴシック</vt:lpstr>
      <vt:lpstr>游ゴシック</vt:lpstr>
      <vt:lpstr>Arial</vt:lpstr>
      <vt:lpstr>Gill Sans MT</vt:lpstr>
      <vt:lpstr>ギャラリー</vt:lpstr>
      <vt:lpstr>PowerPoint プレゼンテーション</vt:lpstr>
      <vt:lpstr>紙にピアノの絵を描こう！</vt:lpstr>
      <vt:lpstr>紙にアルミテープを貼ろう！</vt:lpstr>
      <vt:lpstr>紙にクリップをつないでみよう！</vt:lpstr>
      <vt:lpstr>ドレミファソラを図の通りに 繋いでみよう！</vt:lpstr>
      <vt:lpstr>PowerPoint プレゼンテーション</vt:lpstr>
      <vt:lpstr>鳴らす前に…</vt:lpstr>
      <vt:lpstr>Earthにつないだクリップを持ちながらアルミテープに触ると音が鳴ります</vt:lpstr>
      <vt:lpstr>Scratchのライセンス</vt:lpstr>
      <vt:lpstr>このスライドの作者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山白 康平</dc:creator>
  <cp:lastModifiedBy>Kokubo Atsushi</cp:lastModifiedBy>
  <cp:revision>3</cp:revision>
  <dcterms:created xsi:type="dcterms:W3CDTF">2020-01-07T04:59:18Z</dcterms:created>
  <dcterms:modified xsi:type="dcterms:W3CDTF">2020-02-20T06:12:35Z</dcterms:modified>
</cp:coreProperties>
</file>